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ACC0-7BF9-4EEA-B3B0-465A0F00B0DD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ED96-591C-4054-B4DD-906900A85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ACC0-7BF9-4EEA-B3B0-465A0F00B0DD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ED96-591C-4054-B4DD-906900A85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ACC0-7BF9-4EEA-B3B0-465A0F00B0DD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ED96-591C-4054-B4DD-906900A85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ACC0-7BF9-4EEA-B3B0-465A0F00B0DD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ED96-591C-4054-B4DD-906900A85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ACC0-7BF9-4EEA-B3B0-465A0F00B0DD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ED96-591C-4054-B4DD-906900A85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ACC0-7BF9-4EEA-B3B0-465A0F00B0DD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ED96-591C-4054-B4DD-906900A85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ACC0-7BF9-4EEA-B3B0-465A0F00B0DD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ED96-591C-4054-B4DD-906900A85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ACC0-7BF9-4EEA-B3B0-465A0F00B0DD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ED96-591C-4054-B4DD-906900A85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ACC0-7BF9-4EEA-B3B0-465A0F00B0DD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ED96-591C-4054-B4DD-906900A85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ACC0-7BF9-4EEA-B3B0-465A0F00B0DD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ED96-591C-4054-B4DD-906900A85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ACC0-7BF9-4EEA-B3B0-465A0F00B0DD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ED96-591C-4054-B4DD-906900A85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DACC0-7BF9-4EEA-B3B0-465A0F00B0DD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CED96-591C-4054-B4DD-906900A85A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DSCN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3962400" cy="3200400"/>
          </a:xfrm>
          <a:prstGeom prst="rect">
            <a:avLst/>
          </a:prstGeom>
        </p:spPr>
      </p:pic>
      <p:pic>
        <p:nvPicPr>
          <p:cNvPr id="8" name="Picture 7" descr="DSCN0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04800"/>
            <a:ext cx="4419600" cy="3124200"/>
          </a:xfrm>
          <a:prstGeom prst="rect">
            <a:avLst/>
          </a:prstGeom>
        </p:spPr>
      </p:pic>
      <p:pic>
        <p:nvPicPr>
          <p:cNvPr id="9" name="Picture 8" descr="DSCN0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429000"/>
            <a:ext cx="4114800" cy="3200400"/>
          </a:xfrm>
          <a:prstGeom prst="rect">
            <a:avLst/>
          </a:prstGeom>
        </p:spPr>
      </p:pic>
      <p:pic>
        <p:nvPicPr>
          <p:cNvPr id="10" name="Picture 9" descr="DSCN00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3600" y="3505200"/>
            <a:ext cx="41656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N0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533400"/>
            <a:ext cx="7696199" cy="55927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iti</dc:creator>
  <cp:lastModifiedBy>iti</cp:lastModifiedBy>
  <cp:revision>1</cp:revision>
  <dcterms:created xsi:type="dcterms:W3CDTF">2017-03-28T06:36:48Z</dcterms:created>
  <dcterms:modified xsi:type="dcterms:W3CDTF">2017-03-28T06:40:47Z</dcterms:modified>
</cp:coreProperties>
</file>