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359-48AA-43E4-A17B-20C64B4848E3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F91E-D766-4336-A9EE-CAE0D1A87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359-48AA-43E4-A17B-20C64B4848E3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F91E-D766-4336-A9EE-CAE0D1A87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359-48AA-43E4-A17B-20C64B4848E3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F91E-D766-4336-A9EE-CAE0D1A87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359-48AA-43E4-A17B-20C64B4848E3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F91E-D766-4336-A9EE-CAE0D1A87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359-48AA-43E4-A17B-20C64B4848E3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F91E-D766-4336-A9EE-CAE0D1A87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359-48AA-43E4-A17B-20C64B4848E3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F91E-D766-4336-A9EE-CAE0D1A87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359-48AA-43E4-A17B-20C64B4848E3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F91E-D766-4336-A9EE-CAE0D1A87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359-48AA-43E4-A17B-20C64B4848E3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F91E-D766-4336-A9EE-CAE0D1A87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359-48AA-43E4-A17B-20C64B4848E3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F91E-D766-4336-A9EE-CAE0D1A87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359-48AA-43E4-A17B-20C64B4848E3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F91E-D766-4336-A9EE-CAE0D1A87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359-48AA-43E4-A17B-20C64B4848E3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F91E-D766-4336-A9EE-CAE0D1A87E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5359-48AA-43E4-A17B-20C64B4848E3}" type="datetimeFigureOut">
              <a:rPr lang="en-US" smtClean="0"/>
              <a:t>28-Mar-17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F91E-D766-4336-A9EE-CAE0D1A87E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1  (2)  Number of ITI instructors with “industry experience of at least 3 y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28607" y="-9408"/>
            <a:ext cx="6858000" cy="68768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81000" y="3810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21  Number of ITI instructors with “industry experience of at least 3 yea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19200" y="-457200"/>
            <a:ext cx="6629402" cy="75438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iti</dc:creator>
  <cp:lastModifiedBy>iti</cp:lastModifiedBy>
  <cp:revision>1</cp:revision>
  <dcterms:created xsi:type="dcterms:W3CDTF">2017-03-28T06:45:23Z</dcterms:created>
  <dcterms:modified xsi:type="dcterms:W3CDTF">2017-03-28T06:50:59Z</dcterms:modified>
</cp:coreProperties>
</file>