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D72CB-8A1B-44D0-B119-CBA30E031FE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A222-C3DA-4A1A-B280-641A197D9B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SCN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39200" cy="3429000"/>
          </a:xfrm>
          <a:prstGeom prst="rect">
            <a:avLst/>
          </a:prstGeom>
        </p:spPr>
      </p:pic>
      <p:pic>
        <p:nvPicPr>
          <p:cNvPr id="8" name="Picture 7" descr="DSCN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88392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4343400" cy="2743200"/>
          </a:xfrm>
        </p:spPr>
      </p:pic>
      <p:pic>
        <p:nvPicPr>
          <p:cNvPr id="5" name="Picture 4" descr="DSC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2399"/>
            <a:ext cx="4571999" cy="2590799"/>
          </a:xfrm>
          <a:prstGeom prst="rect">
            <a:avLst/>
          </a:prstGeom>
        </p:spPr>
      </p:pic>
      <p:pic>
        <p:nvPicPr>
          <p:cNvPr id="6" name="Picture 5" descr="DSCN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895600"/>
            <a:ext cx="4572000" cy="3733800"/>
          </a:xfrm>
          <a:prstGeom prst="rect">
            <a:avLst/>
          </a:prstGeom>
        </p:spPr>
      </p:pic>
      <p:pic>
        <p:nvPicPr>
          <p:cNvPr id="7" name="Picture 6" descr="DSCN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200400"/>
            <a:ext cx="4101030" cy="335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 operating</dc:creator>
  <cp:lastModifiedBy>computer operating</cp:lastModifiedBy>
  <cp:revision>1</cp:revision>
  <dcterms:created xsi:type="dcterms:W3CDTF">2017-03-28T06:25:12Z</dcterms:created>
  <dcterms:modified xsi:type="dcterms:W3CDTF">2017-03-28T06:33:03Z</dcterms:modified>
</cp:coreProperties>
</file>